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5433-C8E9-C64B-8086-98CCA6A6A611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9FF4-6249-7F49-996A-2148A4AE7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Leonardo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Vinci Sketches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1452-1519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73100"/>
            <a:ext cx="3866737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73100"/>
            <a:ext cx="4013200" cy="55523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4220553" cy="6099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90600"/>
            <a:ext cx="397764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685800"/>
            <a:ext cx="4075329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85800"/>
            <a:ext cx="3585521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267200" cy="4212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90600"/>
            <a:ext cx="364942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0200"/>
            <a:ext cx="4648200" cy="619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200"/>
            <a:ext cx="3886435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treat 2 pages with a soft wash using watercolor.</a:t>
            </a:r>
          </a:p>
          <a:p>
            <a:r>
              <a:rPr lang="en-US" dirty="0" smtClean="0"/>
              <a:t>Become a Renaissance man/women for the next two weeks exploring anatomy, botany, and portraiture.</a:t>
            </a:r>
          </a:p>
          <a:p>
            <a:r>
              <a:rPr lang="en-US" dirty="0" smtClean="0"/>
              <a:t>You may use text books, outside plants, skeletons, and observations of your hands, feet and portraiture.</a:t>
            </a:r>
          </a:p>
          <a:p>
            <a:r>
              <a:rPr lang="en-US" dirty="0" smtClean="0"/>
              <a:t>Each page you design can have many different studies and themes.  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72</Words>
  <Application>Microsoft Macintosh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Leonardo da Vinci Sketches</vt:lpstr>
      <vt:lpstr>Slide 2</vt:lpstr>
      <vt:lpstr>Slide 3</vt:lpstr>
      <vt:lpstr>Slide 4</vt:lpstr>
      <vt:lpstr>Slide 5</vt:lpstr>
      <vt:lpstr>Slide 6</vt:lpstr>
      <vt:lpstr>Your Assignment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 Sketches</dc:title>
  <dc:creator>Katie Saltoun</dc:creator>
  <cp:lastModifiedBy>Katie Saltoun</cp:lastModifiedBy>
  <cp:revision>9</cp:revision>
  <dcterms:created xsi:type="dcterms:W3CDTF">2015-09-01T13:51:09Z</dcterms:created>
  <dcterms:modified xsi:type="dcterms:W3CDTF">2015-09-01T14:02:29Z</dcterms:modified>
</cp:coreProperties>
</file>